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1" r:id="rId6"/>
    <p:sldId id="257" r:id="rId7"/>
    <p:sldId id="275" r:id="rId8"/>
    <p:sldId id="274" r:id="rId9"/>
    <p:sldId id="258" r:id="rId10"/>
    <p:sldId id="261" r:id="rId11"/>
    <p:sldId id="259" r:id="rId12"/>
    <p:sldId id="260" r:id="rId13"/>
    <p:sldId id="269" r:id="rId14"/>
    <p:sldId id="262" r:id="rId15"/>
    <p:sldId id="263" r:id="rId16"/>
    <p:sldId id="264" r:id="rId17"/>
    <p:sldId id="265" r:id="rId18"/>
    <p:sldId id="266" r:id="rId19"/>
    <p:sldId id="267" r:id="rId20"/>
    <p:sldId id="272" r:id="rId21"/>
    <p:sldId id="273" r:id="rId22"/>
    <p:sldId id="268" r:id="rId23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EC4A2-ADFC-B548-7D1B-A0F10BC909E3}" v="46" dt="2023-02-17T11:39:14.777"/>
    <p1510:client id="{0497EFC2-9A31-4142-9F2A-8F6623AF0092}" v="100" dt="2023-02-15T16:56:44.630"/>
    <p1510:client id="{0E4AAADD-4D33-5155-7039-56837B29AAE7}" v="49" dt="2023-02-17T10:41:18.355"/>
    <p1510:client id="{278962AE-E6DE-2CA4-B2FF-E7B0F80E100D}" v="3" dt="2023-02-15T18:29:45.706"/>
    <p1510:client id="{52A8E924-D7BC-403A-BCD7-C8BFC192B546}" v="377" dt="2023-02-17T11:07:51.876"/>
    <p1510:client id="{5A908A31-A84A-8213-3FC6-E1D118E86FFA}" v="108" dt="2023-02-15T17:46:32.877"/>
    <p1510:client id="{8688D2BF-A479-9E1C-EDED-05DA532DDFA9}" v="119" dt="2023-02-17T11:05:14.900"/>
    <p1510:client id="{97AC1FD0-7FAD-41AE-EC0F-FC3EE2FDDBBA}" v="225" dt="2023-02-15T18:40:55.967"/>
    <p1510:client id="{A7835EBC-BAF1-44D8-9314-41B7125619CD}" v="16" dt="2023-02-17T11:41:02.624"/>
    <p1510:client id="{B3D18161-9E88-5883-1AE2-0422B7D5A908}" v="64" dt="2023-02-17T11:13:08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7348129-1D48-4BC0-A8DB-DE2F4BBEA824}" type="datetime1">
              <a:rPr lang="pt-BR" smtClean="0"/>
              <a:t>17/02/2023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4C4A0FF-11C3-4916-A589-DFB00A47FD91}" type="datetime1">
              <a:rPr lang="pt-BR" noProof="0" smtClean="0"/>
              <a:t>17/02/2023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57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6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9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12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6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1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1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2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C65A0EB-B4AF-498D-99DD-3FC35BE6C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AC547-2ADF-B79E-22EF-1F0DA19C1A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730"/>
          <a:stretch/>
        </p:blipFill>
        <p:spPr>
          <a:xfrm>
            <a:off x="20" y="3809"/>
            <a:ext cx="12191980" cy="68580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F4F262-1058-4E99-8912-4DFBA70B9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SP Medical Group</a:t>
            </a:r>
            <a:br>
              <a:rPr lang="en-US"/>
            </a:b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Clínica Medicinal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233E0F-209F-0F36-28B6-DB2E8AE7EE2C}"/>
              </a:ext>
            </a:extLst>
          </p:cNvPr>
          <p:cNvSpPr txBox="1"/>
          <p:nvPr/>
        </p:nvSpPr>
        <p:spPr>
          <a:xfrm>
            <a:off x="6373190" y="6153647"/>
            <a:ext cx="59152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BR">
                <a:solidFill>
                  <a:schemeClr val="bg1"/>
                </a:solidFill>
              </a:rPr>
              <a:t>Eduardo, Guilherme Veiga, Marcos, </a:t>
            </a:r>
            <a:r>
              <a:rPr lang="pt-BR" err="1">
                <a:solidFill>
                  <a:schemeClr val="bg1"/>
                </a:solidFill>
              </a:rPr>
              <a:t>Stefany</a:t>
            </a:r>
            <a:r>
              <a:rPr lang="pt-BR">
                <a:solidFill>
                  <a:schemeClr val="bg1"/>
                </a:solidFill>
              </a:rPr>
              <a:t> e </a:t>
            </a:r>
            <a:r>
              <a:rPr lang="pt-BR" err="1">
                <a:solidFill>
                  <a:schemeClr val="bg1"/>
                </a:solidFill>
              </a:rPr>
              <a:t>Maykon</a:t>
            </a:r>
            <a:r>
              <a:rPr lang="pt-BR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2EAC3C5-B458-398A-4151-23C00984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Portal ADM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B859B5F-23C8-46F5-8375-1DD7E1A7F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50" r="-2" b="17969"/>
          <a:stretch/>
        </p:blipFill>
        <p:spPr>
          <a:xfrm>
            <a:off x="3766820" y="838090"/>
            <a:ext cx="4653280" cy="27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7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8A5362-EC3B-4BE3-804B-E6B289A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37744E-F5F6-4ED5-9F5F-21183A8FE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9D7C55-D0C1-4B48-ADC5-A9E322B19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B6D3E-2815-49BC-A13F-4EFD17509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77A9593-26A9-4234-8351-9339ABF91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1AD3BD-190E-448E-9100-7E7AAB9BB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723AC0F-348F-4B67-BAC9-F3049BD20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F27148-498B-B780-880F-2C2E0F5B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400" b="1" cap="all">
                <a:solidFill>
                  <a:srgbClr val="FFFFFF"/>
                </a:solidFill>
              </a:rPr>
              <a:t>Portal do Médico</a:t>
            </a:r>
          </a:p>
        </p:txBody>
      </p:sp>
      <p:pic>
        <p:nvPicPr>
          <p:cNvPr id="10" name="Imagem 10" descr="Calendário&#10;&#10;Descrição gerada automaticamente">
            <a:extLst>
              <a:ext uri="{FF2B5EF4-FFF2-40B4-BE49-F238E27FC236}">
                <a16:creationId xmlns:a16="http://schemas.microsoft.com/office/drawing/2014/main" id="{992889B8-676C-10D7-D6A0-0F8ED70F9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64" y="1425413"/>
            <a:ext cx="6045576" cy="40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16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368A5362-EC3B-4BE3-804B-E6B289A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1D37744E-F5F6-4ED5-9F5F-21183A8FE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DD9D7C55-D0C1-4B48-ADC5-A9E322B19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0BCB6D3E-2815-49BC-A13F-4EFD17509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C77A9593-26A9-4234-8351-9339ABF91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1AD3BD-190E-448E-9100-7E7AAB9BB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723AC0F-348F-4B67-BAC9-F3049BD20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82B143-5AF5-E76E-FF44-597C63F4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000" b="1" cap="all">
                <a:solidFill>
                  <a:srgbClr val="FFFFFF"/>
                </a:solidFill>
              </a:rPr>
              <a:t>Portal do paciente</a:t>
            </a:r>
          </a:p>
        </p:txBody>
      </p:sp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8E926519-0D3B-9037-59D5-1FB2EA351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64" y="1387628"/>
            <a:ext cx="6045576" cy="408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790E0C0-672A-4B1D-3FBE-43A131F4F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/>
              <a:t>Escolha do dia e horário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23910394-F34E-5E63-6703-7BAD14C51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86" r="-2" b="807"/>
          <a:stretch/>
        </p:blipFill>
        <p:spPr>
          <a:xfrm>
            <a:off x="3710376" y="772239"/>
            <a:ext cx="4766168" cy="28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7E73F76-55F6-5D2B-A970-FEA72B4A9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/>
              <a:t>Escolha do dia e horário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8FBDEEB-A2D8-2ED4-7BB3-5258752FE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36" r="-2" b="122"/>
          <a:stretch/>
        </p:blipFill>
        <p:spPr>
          <a:xfrm>
            <a:off x="3766820" y="894534"/>
            <a:ext cx="5048391" cy="289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6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AEDF82C-D051-69E3-C0A6-67A7251D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Agendado</a:t>
            </a:r>
          </a:p>
        </p:txBody>
      </p:sp>
      <p:pic>
        <p:nvPicPr>
          <p:cNvPr id="4" name="Imagem 4" descr="Interface gráfica do usuário, Diagrama, Texto, Aplicativo&#10;&#10;Descrição gerada automaticamente">
            <a:extLst>
              <a:ext uri="{FF2B5EF4-FFF2-40B4-BE49-F238E27FC236}">
                <a16:creationId xmlns:a16="http://schemas.microsoft.com/office/drawing/2014/main" id="{998B4AE2-8012-0345-AD29-0FC2E950E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92" r="-2" b="6466"/>
          <a:stretch/>
        </p:blipFill>
        <p:spPr>
          <a:xfrm>
            <a:off x="3315265" y="819275"/>
            <a:ext cx="5772760" cy="33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12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1A231A52-5D1D-120D-ECE0-F18E0499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100" b="1" cap="all"/>
              <a:t>Resultado dos exames</a:t>
            </a:r>
          </a:p>
        </p:txBody>
      </p:sp>
      <p:pic>
        <p:nvPicPr>
          <p:cNvPr id="3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2FF5455C-EF21-A2C8-CC38-A4843C7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75" y="767543"/>
            <a:ext cx="5584235" cy="35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65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087B12C-0D91-C310-3B53-D49B98C9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Converse conosco</a:t>
            </a:r>
          </a:p>
        </p:txBody>
      </p:sp>
      <p:pic>
        <p:nvPicPr>
          <p:cNvPr id="5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4C78758-1D25-C15B-58CF-0F0A4150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04" y="655004"/>
            <a:ext cx="5518384" cy="354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53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5BAB3E5-428E-B9BD-D8CC-B91FF50E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Doação</a:t>
            </a:r>
          </a:p>
        </p:txBody>
      </p:sp>
      <p:pic>
        <p:nvPicPr>
          <p:cNvPr id="4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5D82ED31-14A8-E9C3-CE39-8A4A76E89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4598"/>
          <a:stretch/>
        </p:blipFill>
        <p:spPr>
          <a:xfrm>
            <a:off x="3409339" y="772239"/>
            <a:ext cx="5706909" cy="342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0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368A5362-EC3B-4BE3-804B-E6B289AF8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1D37744E-F5F6-4ED5-9F5F-21183A8FE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DD9D7C55-D0C1-4B48-ADC5-A9E322B19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7">
            <a:extLst>
              <a:ext uri="{FF2B5EF4-FFF2-40B4-BE49-F238E27FC236}">
                <a16:creationId xmlns:a16="http://schemas.microsoft.com/office/drawing/2014/main" id="{56D6273C-3B0C-467E-B2F1-0EC0DFFAF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21F8F60E-72DE-4D3E-BF20-B3B4294CB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46887"/>
            <a:ext cx="7314691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B5CBC3F9-8258-4152-846F-6D3E890E0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843" y="4005950"/>
            <a:ext cx="531902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3">
            <a:extLst>
              <a:ext uri="{FF2B5EF4-FFF2-40B4-BE49-F238E27FC236}">
                <a16:creationId xmlns:a16="http://schemas.microsoft.com/office/drawing/2014/main" id="{B917F289-8C4B-46F5-B5E0-C41C26C44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0CE104-0A57-5098-A3BC-6A727B3D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553" y="893398"/>
            <a:ext cx="6019601" cy="318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>
                <a:solidFill>
                  <a:srgbClr val="FFFFFF"/>
                </a:solidFill>
              </a:rPr>
              <a:t>Obrigado!</a:t>
            </a:r>
          </a:p>
        </p:txBody>
      </p:sp>
      <p:pic>
        <p:nvPicPr>
          <p:cNvPr id="7" name="Graphic 6" descr="Curtir">
            <a:extLst>
              <a:ext uri="{FF2B5EF4-FFF2-40B4-BE49-F238E27FC236}">
                <a16:creationId xmlns:a16="http://schemas.microsoft.com/office/drawing/2014/main" id="{951863D1-BADF-30CF-D0A1-BA1DA6FDC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065" y="1860302"/>
            <a:ext cx="3135414" cy="31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57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96BC2-CB51-CF13-51D5-87C24117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>
                <a:cs typeface="Arial"/>
              </a:rPr>
              <a:t>Paleta de cores e imagens</a:t>
            </a:r>
            <a:endParaRPr lang="pt-BR"/>
          </a:p>
        </p:txBody>
      </p:sp>
      <p:pic>
        <p:nvPicPr>
          <p:cNvPr id="4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DBD92DC3-A680-F7B8-3680-F8BC99C83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132" y="2593705"/>
            <a:ext cx="3495675" cy="2609850"/>
          </a:xfr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C265EBD-C0B2-36D4-FFE9-C8A480A9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593117"/>
            <a:ext cx="3657600" cy="260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65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B221CDE-5758-4F8A-8E5E-597B1D5A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11480FC-7901-40F2-8538-739D6CD4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D45BCBED-A6B8-49F8-966E-3424F39CB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5">
            <a:extLst>
              <a:ext uri="{FF2B5EF4-FFF2-40B4-BE49-F238E27FC236}">
                <a16:creationId xmlns:a16="http://schemas.microsoft.com/office/drawing/2014/main" id="{5A75D33A-CC00-4254-8A44-4AF69E8DD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C225B8AB-EAE7-4629-86F7-9173CA9EA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3078F46A-9CB7-480B-9BE9-1E7F546FD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5D81353-D550-E331-C0ED-FDE9B5E99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6240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 dirty="0"/>
              <a:t>Home page</a:t>
            </a:r>
          </a:p>
        </p:txBody>
      </p:sp>
      <p:pic>
        <p:nvPicPr>
          <p:cNvPr id="4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6FB92F9-DA82-3F80-D3D6-02303C06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65" y="800870"/>
            <a:ext cx="5311421" cy="33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7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C274E37-58E1-BD81-88CB-98BE752D2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Areas </a:t>
            </a:r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164AAB7C-880F-64CD-41EE-BDF08F85D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60" r="-2" b="1538"/>
          <a:stretch/>
        </p:blipFill>
        <p:spPr>
          <a:xfrm>
            <a:off x="1264450" y="894534"/>
            <a:ext cx="4653280" cy="2796733"/>
          </a:xfrm>
          <a:prstGeom prst="rect">
            <a:avLst/>
          </a:prstGeom>
        </p:spPr>
      </p:pic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25F03502-5BED-6471-B13F-D4D09DEC6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733" y="895602"/>
            <a:ext cx="5226755" cy="33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DDF717E-1596-4763-8083-7EDE48E71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16E5FD-1641-417A-B344-1BB5728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E715217A-B712-BCA5-2FC4-361AE85B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Areas </a:t>
            </a:r>
          </a:p>
        </p:txBody>
      </p:sp>
      <p:pic>
        <p:nvPicPr>
          <p:cNvPr id="4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21FE2FE5-8CC2-1FBC-40E0-227FB8ACF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052" y="988609"/>
            <a:ext cx="4510859" cy="2796733"/>
          </a:xfrm>
          <a:prstGeom prst="rect">
            <a:avLst/>
          </a:prstGeom>
        </p:spPr>
      </p:pic>
      <p:pic>
        <p:nvPicPr>
          <p:cNvPr id="5" name="Imagem 5" descr="Diagrama, Texto&#10;&#10;Descrição gerada automaticamente">
            <a:extLst>
              <a:ext uri="{FF2B5EF4-FFF2-40B4-BE49-F238E27FC236}">
                <a16:creationId xmlns:a16="http://schemas.microsoft.com/office/drawing/2014/main" id="{A995F333-6DDC-6620-CAA3-9B9552EA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96" y="947007"/>
            <a:ext cx="4344430" cy="279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6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DDF717E-1596-4763-8083-7EDE48E71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16E5FD-1641-417A-B344-1BB5728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1B38319F-BC77-5E3C-9BEF-BD1629A1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100" b="1" cap="all" err="1"/>
              <a:t>Continuação</a:t>
            </a:r>
            <a:r>
              <a:rPr lang="en-US" sz="3100" b="1" cap="all"/>
              <a:t> do login</a:t>
            </a:r>
            <a:br>
              <a:rPr lang="en-US" sz="3100" b="1" cap="all"/>
            </a:br>
            <a:br>
              <a:rPr lang="en-US" sz="3100" b="1" cap="all"/>
            </a:br>
            <a:endParaRPr lang="en-US" sz="3100" b="1" cap="all"/>
          </a:p>
        </p:txBody>
      </p:sp>
      <p:pic>
        <p:nvPicPr>
          <p:cNvPr id="5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20196F7-0558-5E4D-0C84-CE41D55C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72" y="838090"/>
            <a:ext cx="4189862" cy="2796733"/>
          </a:xfrm>
          <a:prstGeom prst="rect">
            <a:avLst/>
          </a:prstGeom>
        </p:spPr>
      </p:pic>
      <p:pic>
        <p:nvPicPr>
          <p:cNvPr id="4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AC51643-EDDF-628D-0674-53B47BEC8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6866" y="843526"/>
            <a:ext cx="4150627" cy="279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DDF717E-1596-4763-8083-7EDE48E71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16E5FD-1641-417A-B344-1BB5728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22AEC67-926C-CA88-3FAE-26FD4C34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100" b="1" cap="all"/>
              <a:t>Cadastre-se ou acesse sua conta</a:t>
            </a:r>
          </a:p>
        </p:txBody>
      </p:sp>
      <p:pic>
        <p:nvPicPr>
          <p:cNvPr id="4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157E702-F48D-8824-BF3B-CE293E306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14" y="838090"/>
            <a:ext cx="4336020" cy="2796733"/>
          </a:xfrm>
          <a:prstGeom prst="rect">
            <a:avLst/>
          </a:prstGeom>
        </p:spPr>
      </p:pic>
      <p:pic>
        <p:nvPicPr>
          <p:cNvPr id="7" name="Imagem 7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C0F619FC-891C-03D6-57A2-32548213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31089" y="834119"/>
            <a:ext cx="4379273" cy="28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4EE2E-B58D-121E-C7DE-7F70F141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040" y="737172"/>
            <a:ext cx="4086308" cy="1077229"/>
          </a:xfrm>
        </p:spPr>
        <p:txBody>
          <a:bodyPr/>
          <a:lstStyle/>
          <a:p>
            <a:r>
              <a:rPr lang="pt-BR">
                <a:cs typeface="Arial"/>
              </a:rPr>
              <a:t>Esqueceu a senha?</a:t>
            </a:r>
            <a:endParaRPr lang="pt-BR"/>
          </a:p>
        </p:txBody>
      </p:sp>
      <p:pic>
        <p:nvPicPr>
          <p:cNvPr id="4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FB3750C-B521-87C1-A756-41A1D5B2D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867" y="2265313"/>
            <a:ext cx="5256536" cy="3988422"/>
          </a:xfrm>
        </p:spPr>
      </p:pic>
      <p:pic>
        <p:nvPicPr>
          <p:cNvPr id="5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F77D50B-314F-EB3B-01BE-00458DEF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8" y="2263619"/>
            <a:ext cx="5132681" cy="39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0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6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F6F1BF6-492C-2D94-DE6D-AD7F1D2D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Alterar senha</a:t>
            </a:r>
          </a:p>
        </p:txBody>
      </p:sp>
      <p:pic>
        <p:nvPicPr>
          <p:cNvPr id="4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ABAA65C-9B4F-D895-199A-AE5C2B9C1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8934"/>
          <a:stretch/>
        </p:blipFill>
        <p:spPr>
          <a:xfrm>
            <a:off x="3766820" y="838090"/>
            <a:ext cx="4653280" cy="27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658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B0F2AC-8567-4D03-BFFC-653DB596C52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Application>Microsoft Office PowerPoint</Application>
  <PresentationFormat>Widescreen</PresentationFormat>
  <Slides>19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Basis</vt:lpstr>
      <vt:lpstr>SP Medical Group </vt:lpstr>
      <vt:lpstr>Paleta de cores e imagens</vt:lpstr>
      <vt:lpstr>Home page</vt:lpstr>
      <vt:lpstr>Areas </vt:lpstr>
      <vt:lpstr>Areas </vt:lpstr>
      <vt:lpstr>Continuação do login  </vt:lpstr>
      <vt:lpstr>Cadastre-se ou acesse sua conta</vt:lpstr>
      <vt:lpstr>Esqueceu a senha?</vt:lpstr>
      <vt:lpstr>Alterar senha</vt:lpstr>
      <vt:lpstr>Portal ADM</vt:lpstr>
      <vt:lpstr>Portal do Médico</vt:lpstr>
      <vt:lpstr>Portal do paciente</vt:lpstr>
      <vt:lpstr>Escolha do dia e horário</vt:lpstr>
      <vt:lpstr>Escolha do dia e horário</vt:lpstr>
      <vt:lpstr>Agendado</vt:lpstr>
      <vt:lpstr>Resultado dos exames</vt:lpstr>
      <vt:lpstr>Converse conosco</vt:lpstr>
      <vt:lpstr>Doação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18</cp:revision>
  <dcterms:created xsi:type="dcterms:W3CDTF">2023-02-15T15:57:53Z</dcterms:created>
  <dcterms:modified xsi:type="dcterms:W3CDTF">2023-02-17T11:46:49Z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